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2" r:id="rId2"/>
    <p:sldId id="260" r:id="rId3"/>
    <p:sldId id="256" r:id="rId4"/>
    <p:sldId id="259" r:id="rId5"/>
    <p:sldId id="257" r:id="rId6"/>
    <p:sldId id="258" r:id="rId7"/>
    <p:sldId id="261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11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E7E0FB-AE7E-40C2-9180-2C8CD5473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DFB814-007B-4DB4-A57E-DB31DFBEB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CE68AA-DC57-4390-AAA7-C69FE783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6706-D29C-471F-B9A0-597EB476C0DA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6CA620-BC02-4AE4-8F6E-8FE18E27F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824FC1-7FB6-4B57-BF02-7F95E246E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BF872-101B-4620-A146-B66966A66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53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1E7E2-ACB1-41F1-B9E5-9EDE8D484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52ED21-9250-40DD-AC79-0951C3443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E471FF-8C4F-47CE-9109-B9C8E664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6706-D29C-471F-B9A0-597EB476C0DA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55A31E-6B06-480C-9052-A750012CE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710F7B-4E0B-4A23-A181-EFD22DF8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BF872-101B-4620-A146-B66966A66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048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ECFBE92-17AD-48E1-BB5E-FFE908E54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45CF64-EAF5-49DF-A73B-0E471229D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CDA918-FEC3-4620-B8F6-A169BB294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6706-D29C-471F-B9A0-597EB476C0DA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CEE6AB-CE9F-4AE0-80CC-A8DE0E60F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4DCA96-F627-40B4-BCF6-825ECE3AA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BF872-101B-4620-A146-B66966A66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534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09067E-2275-4CAC-82B6-9EEA537B9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D462F0-A8AA-4F35-8EF5-364F8A96C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7F2080-D740-4EB0-B5AB-F250A0791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6706-D29C-471F-B9A0-597EB476C0DA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FA44AB-01F2-405D-99E7-D730FBA90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24F5BC-DDAE-40EA-8318-58C4F25C2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BF872-101B-4620-A146-B66966A66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959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D6CAE-C3B9-4C11-8457-65D217CA4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625FF6-8425-42D6-B8F2-643E3E188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17D17F-1711-4D23-83C2-91B9A9EFA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6706-D29C-471F-B9A0-597EB476C0DA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859FCE-3CEC-404F-B645-BC1A70A41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70AA8C-4F1E-4A26-97AC-D057C8B2A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BF872-101B-4620-A146-B66966A66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591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6AA708-BFF8-41FA-9F57-DF5E59E18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D87CE7-2010-4FEB-BE23-1AE74B0794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D05D26-4E25-49A4-A9EC-E7F4FED35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B7C967-EC14-4E64-B3FD-1515C2B8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6706-D29C-471F-B9A0-597EB476C0DA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BBA2B7-7FB0-4348-A4D6-322F293E5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87843D-4546-463B-9CB1-241B438A0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BF872-101B-4620-A146-B66966A66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90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088576-BF1A-46E7-9F36-E281936F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0FFC64-F72A-4629-BCD1-BCAF4E590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1B85CF-DD75-44BE-A3C8-CF09E66B9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0AC1FCD-98B7-496C-A96B-71A0ECA156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F5FEB7-6898-4864-8548-E15A47631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A3262FB-4B03-4AA6-8D3A-8ED72775B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6706-D29C-471F-B9A0-597EB476C0DA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43D1A67-7211-403C-B7DE-2ACBEC903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88595BA-8DC6-4CD0-9034-BBA5F63BB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BF872-101B-4620-A146-B66966A66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06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2448C-97D3-4DB0-8856-C89DFDB80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D217105-80D5-4090-9758-B4A3A4BA1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6706-D29C-471F-B9A0-597EB476C0DA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684CC28-3F7D-4997-9005-043BC3444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7ECAA79-E8D5-4FE4-834E-26CB177C9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BF872-101B-4620-A146-B66966A66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16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611F97B-2AFC-403A-9210-B2AFC6D94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6706-D29C-471F-B9A0-597EB476C0DA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714E66B-411C-49C4-BBBA-44C374ED3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FF92E2-790C-4561-B964-9FE7EA1E8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BF872-101B-4620-A146-B66966A66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458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284E5-F873-4DF6-9CED-DAC3776DD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4E3457-1623-4F96-B6AF-F55FA381F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C3670B-36CA-46AD-9F87-C720DAA97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BFDABE-4D07-414D-BBA8-ED1242C61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6706-D29C-471F-B9A0-597EB476C0DA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5CCE6F-779F-4662-92E2-11399FF3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5B26E0-B380-4EC7-BE20-3E0992BF8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BF872-101B-4620-A146-B66966A66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830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8D981-40FC-451B-9EC3-14B2A65AC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ADE68D-B30F-403B-819E-053C56E302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181C6F-A256-4135-9126-C6DB0CA24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5BB4E1-CD7A-418A-AA88-8079320E3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6706-D29C-471F-B9A0-597EB476C0DA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43A654-C319-4D2C-AC3E-DF3169B2D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2C2717-9C9C-4D45-A1AF-A6213812A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BF872-101B-4620-A146-B66966A66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128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E5975-CECF-4CE4-9185-E2D01CEE3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204634-D5C9-40CE-AEA5-D19751407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9BB2D0-6832-4B26-BF75-BC78D9FE54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66706-D29C-471F-B9A0-597EB476C0DA}" type="datetimeFigureOut">
              <a:rPr lang="ru-RU" smtClean="0"/>
              <a:t>28.05.2022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6377BD-9103-498C-A57E-610996EF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DBD4E4-E766-4F13-A4DA-B4E7A5027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BF872-101B-4620-A146-B66966A66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90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avatars.mds.yandex.net/get-zen_doc/3446567/pub_5ee2490157defd169d7c4384_5ee2493ceac47909f547c9a1/scale_1200" TargetMode="External"/><Relationship Id="rId3" Type="http://schemas.openxmlformats.org/officeDocument/2006/relationships/hyperlink" Target="https://catherineasquithgallery.com/uploads/posts/2021-02/1613676833_25-p-fon-dlya-prezentatsii-berezki-28.png" TargetMode="External"/><Relationship Id="rId7" Type="http://schemas.openxmlformats.org/officeDocument/2006/relationships/hyperlink" Target="https://madampodari.ru/wp-content/uploads/8/1/e/81e207ff21709bc5c7c295fbaba710b8.jpe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hstrana.detkin-club.ru/images/custom_1/patriot_3_60c725462bef9.jpg" TargetMode="External"/><Relationship Id="rId5" Type="http://schemas.openxmlformats.org/officeDocument/2006/relationships/hyperlink" Target="http://t602336.dop.obrazovanie33.ru/upload/iblock/dfc/sr6C4laE_90.jpg" TargetMode="External"/><Relationship Id="rId4" Type="http://schemas.openxmlformats.org/officeDocument/2006/relationships/hyperlink" Target="https://lh5.googleusercontent.com/b-N9RgicvEKIAcIIw_GwFD1LFvVQrxx-GpVjZ4LXjPlA7C0WXYLl2RxEG_5MdS0hP9cevzI0ODjTkEtR_VBTTbZfVebF-MK7ZcEz1H113XJmN9OFvPEAHQqVMsqos_bVIDc8CWPziH3ivvH1M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79E745E-4BE1-4C95-9B72-200D2325B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337" y="0"/>
            <a:ext cx="11919283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8C4358-AA95-4E92-A70B-43761BDC6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26" y="5017336"/>
            <a:ext cx="10515600" cy="1325563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Propisi" panose="02000508030000020003" pitchFamily="2" charset="0"/>
              </a:rPr>
              <a:t>Презентацию подготовила </a:t>
            </a:r>
            <a:br>
              <a:rPr lang="ru-RU" sz="3600" b="1" dirty="0">
                <a:latin typeface="Propisi" panose="02000508030000020003" pitchFamily="2" charset="0"/>
              </a:rPr>
            </a:br>
            <a:r>
              <a:rPr lang="ru-RU" sz="3600" b="1" dirty="0">
                <a:latin typeface="Propisi" panose="02000508030000020003" pitchFamily="2" charset="0"/>
              </a:rPr>
              <a:t>учитель начальных классов </a:t>
            </a:r>
            <a:br>
              <a:rPr lang="ru-RU" sz="3600" b="1" dirty="0">
                <a:latin typeface="Propisi" panose="02000508030000020003" pitchFamily="2" charset="0"/>
              </a:rPr>
            </a:br>
            <a:r>
              <a:rPr lang="ru-RU" sz="3600" b="1" dirty="0">
                <a:latin typeface="Propisi" panose="02000508030000020003" pitchFamily="2" charset="0"/>
              </a:rPr>
              <a:t>      МАОУ «СШ №66»</a:t>
            </a:r>
            <a:br>
              <a:rPr lang="ru-RU" sz="3600" b="1" dirty="0">
                <a:latin typeface="Propisi" panose="02000508030000020003" pitchFamily="2" charset="0"/>
              </a:rPr>
            </a:br>
            <a:r>
              <a:rPr lang="ru-RU" sz="3600" b="1" dirty="0">
                <a:latin typeface="Propisi" panose="02000508030000020003" pitchFamily="2" charset="0"/>
              </a:rPr>
              <a:t>Попкова Ирина Николаевна</a:t>
            </a:r>
            <a:br>
              <a:rPr lang="ru-RU" sz="3600" b="1" dirty="0">
                <a:latin typeface="Propisi" panose="02000508030000020003" pitchFamily="2" charset="0"/>
              </a:rPr>
            </a:br>
            <a:r>
              <a:rPr lang="ru-RU" sz="3600" b="1" dirty="0">
                <a:latin typeface="Propisi" panose="02000508030000020003" pitchFamily="2" charset="0"/>
              </a:rPr>
              <a:t>        г. Хабаровск                                           28.05.2022 год</a:t>
            </a:r>
          </a:p>
        </p:txBody>
      </p:sp>
    </p:spTree>
    <p:extLst>
      <p:ext uri="{BB962C8B-B14F-4D97-AF65-F5344CB8AC3E}">
        <p14:creationId xmlns:p14="http://schemas.microsoft.com/office/powerpoint/2010/main" val="4291620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E57204-1282-41DF-B41B-D49381030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EF2ADF9D-A95B-4969-AFB6-E2A0E71E3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850" y="247491"/>
            <a:ext cx="8484024" cy="63630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5288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001B24-2EE1-4C65-9F89-8A3519B96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72CBC2-457F-4C94-8408-625E48DFE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561" y="191743"/>
            <a:ext cx="8644877" cy="64745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6630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B7E26B-AE2C-4987-8966-6380EA5BB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C1CC1D0F-3037-45D0-BD2D-95B4607D3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26" y="212944"/>
            <a:ext cx="8576148" cy="64321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9231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158643-677B-4900-81D8-786BBEACF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FDD2DBAA-4D5C-41A9-9E2D-B12BED40C5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43" y="130126"/>
            <a:ext cx="9675313" cy="65977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991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64E043-CC41-4378-A57E-5C26E8A61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FD0581A4-F171-47EF-AD2A-DC5AF40A7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t="5242" r="1835" b="6315"/>
          <a:stretch/>
        </p:blipFill>
        <p:spPr>
          <a:xfrm>
            <a:off x="1732547" y="288759"/>
            <a:ext cx="8438148" cy="61762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860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2D4181-923D-4857-A795-9A1E30667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02EC7-796B-43DE-A217-E31757644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Использованные материалы: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DD0760-3C48-4367-BBF1-A66ED2DA2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600" dirty="0">
                <a:hlinkClick r:id="rId3"/>
              </a:rPr>
              <a:t>https://catherineasquithgallery.com/uploads/posts/2021-02/1613676833_25-p-fon-dlya-prezentatsii-berezki-28.png</a:t>
            </a:r>
            <a:endParaRPr lang="ru-RU" sz="2600" dirty="0"/>
          </a:p>
          <a:p>
            <a:r>
              <a:rPr lang="en-US" sz="2600" dirty="0">
                <a:hlinkClick r:id="rId4"/>
              </a:rPr>
              <a:t>https://lh5.googleusercontent.com/b-N9RgicvEKIAcIIw_GwFD1LFvVQrxx-GpVjZ4LXjPlA7C0WXYLl2RxEG_5MdS0hP9cevzI0ODjTkEtR_VBTTbZfVebF-MK7ZcEz1H113XJmN9OFvPEAHQqVMsqos_bVIDc8CWPziH3ivvH1Mw</a:t>
            </a:r>
            <a:endParaRPr lang="ru-RU" sz="2600" dirty="0"/>
          </a:p>
          <a:p>
            <a:r>
              <a:rPr lang="en-US" sz="2600" dirty="0">
                <a:hlinkClick r:id="rId5"/>
              </a:rPr>
              <a:t>http://t602336.dop.obrazovanie33.ru/upload/iblock/dfc/sr6C4laE_90.jpg</a:t>
            </a:r>
            <a:endParaRPr lang="ru-RU" sz="2600" dirty="0"/>
          </a:p>
          <a:p>
            <a:r>
              <a:rPr lang="en-US" sz="2600" dirty="0">
                <a:hlinkClick r:id="rId6"/>
              </a:rPr>
              <a:t>http://chstrana.detkin-club.ru/images/custom_1/patriot_3_60c725462bef9.jpg</a:t>
            </a:r>
            <a:endParaRPr lang="ru-RU" sz="2600" dirty="0"/>
          </a:p>
          <a:p>
            <a:r>
              <a:rPr lang="en-US" sz="2600" dirty="0">
                <a:hlinkClick r:id="rId7"/>
              </a:rPr>
              <a:t>https://madampodari.ru/wp-content/uploads/8/1/e/81e207ff21709bc5c7c295fbaba710b8.jpeg</a:t>
            </a:r>
            <a:endParaRPr lang="ru-RU" sz="2600" dirty="0"/>
          </a:p>
          <a:p>
            <a:r>
              <a:rPr lang="en-US" sz="2600" dirty="0">
                <a:hlinkClick r:id="rId8"/>
              </a:rPr>
              <a:t>https://avatars.mds.yandex.net/get-zen_doc/3446567/pub_5ee2490157defd169d7c4384_5ee2493ceac47909f547c9a1/scale_1200</a:t>
            </a:r>
            <a:r>
              <a:rPr lang="ru-RU" sz="2600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52621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Words>138</Words>
  <Application>Microsoft Office PowerPoint</Application>
  <PresentationFormat>Широкоэкранный</PresentationFormat>
  <Paragraphs>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Propisi</vt:lpstr>
      <vt:lpstr>Тема Office</vt:lpstr>
      <vt:lpstr>Презентацию подготовила  учитель начальных классов        МАОУ «СШ №66» Попкова Ирина Николаевна         г. Хабаровск                                           28.05.2022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Использованные материалы: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Ирина</cp:lastModifiedBy>
  <cp:revision>2</cp:revision>
  <dcterms:created xsi:type="dcterms:W3CDTF">2022-05-28T01:08:33Z</dcterms:created>
  <dcterms:modified xsi:type="dcterms:W3CDTF">2022-05-28T01:31:55Z</dcterms:modified>
</cp:coreProperties>
</file>